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6" r:id="rId2"/>
    <p:sldId id="294" r:id="rId3"/>
    <p:sldId id="299" r:id="rId4"/>
    <p:sldId id="300" r:id="rId5"/>
    <p:sldId id="301" r:id="rId6"/>
    <p:sldId id="3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52"/>
  </p:normalViewPr>
  <p:slideViewPr>
    <p:cSldViewPr snapToGrid="0" snapToObjects="1">
      <p:cViewPr varScale="1">
        <p:scale>
          <a:sx n="102" d="100"/>
          <a:sy n="102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0E167-6CC3-0447-9331-AF78DA498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B7580-B7D9-314C-B77F-4D824BBBA9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2A3EF-59BF-2346-BD50-D33341383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2BED3-A4D1-2644-8275-9D2BB05F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409D8-3D47-F848-8F05-0B082B91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1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4C41A-842A-8546-8793-0E1D6792E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91B7D-44A2-FF4A-9EA6-8F903D018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0DD01-0478-B849-B6B6-41A78C9D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DFA9E-6780-0048-A8DC-619F937C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3F75F-6E25-4D45-B107-5FCAE50D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1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906A11-A6BC-744C-B1D8-047012D262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B9DAA-1683-7F46-B8F9-242E8FC5D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E8D17-BA58-A34D-923A-C57EEE7F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CA209-D0E1-B34B-A33C-93461720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A19CD-1DA1-864D-B91D-5014390C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350CF-60A4-014C-ADB7-49AC3004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BBA33-C7AA-AF4A-ABBB-C7AD59FCF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1771A-4ECC-EF45-993E-83306E17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07E45-BED2-254D-A456-7319D723D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D5BD0-382F-7C49-8426-6CC4474DA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5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AA4E2-199B-4342-A6F0-DCFD859E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3E2C5-D258-3C4B-93C3-9508B3CAB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AA21E-8036-F64B-9F57-876A5CC0C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A729B-391F-7341-9C44-DF11E037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1BE81-F0D9-5848-9FF6-A689BB6F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1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1FD9-6E07-F447-A8D2-1DBA51942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E1EEA-4C19-5546-8C29-45350E684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B82E7-B686-9640-ACD9-E62F88252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94525-8C53-E546-9384-971D262B1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1314A-5E4D-CC4B-9062-028FEE94E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FF625-DADC-4A48-8A56-E1DDD3C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0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61839-A544-5B43-84D6-988617A42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F6C0C-4B52-1840-9693-B6B1B6405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C8629-0DC6-824B-BEA8-ED91DD312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8476F9-708E-D043-90D7-16CEFC1FE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9BABB2-4269-2740-82B8-B02FFA855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57E222-9F5A-5E4B-8338-D4A8C7D4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8E7CAB-B61D-F145-A91E-825374C31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69553C-F4C2-E941-83B3-7F071CBB8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7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0A313-4750-7D4E-8778-6830DB5A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F9AF86-4941-7C49-AAE2-E1286D020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448BD-7161-3145-B902-E6D8D4FB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05B877-5E71-C946-B641-6BB55198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4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EB1AA8-6398-A246-8DDD-85E6DD88E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1007DF-182F-2641-9767-FBC5001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618C4-61A2-E347-B512-1E65ACBB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5FF86-6010-2D49-AB48-288420ADB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4E2E8-DFF0-7A44-91C8-335A7BDFB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36BF4-0840-3741-B220-BF1049664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4B5FA-AC13-6340-967E-DED436FF2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0BA54-A63D-9F48-B426-66EDBF21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D769E-CE1E-E54B-A07F-4B6A96D2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3C665-04A6-FD48-B033-2428990A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B40134-5908-2148-8A68-354AF9354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59F4D-AF0C-4B4B-9A56-4A73977C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8A0DE-9016-E349-8E76-73E62EEB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8A176-EEE8-194D-AF47-FD5C4256A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0B217-3D02-1A4E-AA01-DE9D4CA0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rgbClr val="FFFF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13BFD3-9A11-A045-8EE4-F02FD8A09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90667-6B70-0645-B666-9E5915560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958E5-6630-2943-A079-563A2E89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9B74-9F43-1142-A4BD-95EB7BA91BE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22C60-C4DB-DB4D-99B4-F9AD5CB9B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47F7-179D-AA42-B4D6-2E958127A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C8F91-EB29-8343-B438-F19BDB01C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77B85DB-9F77-5240-A2E5-1C6C679BF4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8600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00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REVIEW</a:t>
            </a:r>
            <a:br>
              <a:rPr lang="en-US" b="1" u="sng" dirty="0">
                <a:solidFill>
                  <a:srgbClr val="FF00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b="1" u="sng" dirty="0">
                <a:solidFill>
                  <a:srgbClr val="FF00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6. </a:t>
            </a:r>
            <a:r>
              <a:rPr lang="en-US" altLang="en-US" b="1" u="sng" dirty="0">
                <a:solidFill>
                  <a:srgbClr val="FF00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Changes in Market Equilibrium</a:t>
            </a:r>
            <a:endParaRPr lang="en-US" b="1" u="sng" dirty="0">
              <a:solidFill>
                <a:srgbClr val="FF0000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41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How does equilibrium differ from disequilibrium?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D142FB-5B89-C944-8A78-A4DFDB9AC4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u="sng" dirty="0">
                <a:solidFill>
                  <a:srgbClr val="FF0000"/>
                </a:solidFill>
              </a:rPr>
              <a:t>Equilibrium</a:t>
            </a:r>
            <a:r>
              <a:rPr lang="en-US" altLang="en-US" dirty="0">
                <a:solidFill>
                  <a:srgbClr val="FF0000"/>
                </a:solidFill>
              </a:rPr>
              <a:t> occurs when quantity supplied equals quantity demanded.</a:t>
            </a:r>
          </a:p>
          <a:p>
            <a:pPr marL="0" indent="0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b="1" u="sng" dirty="0">
                <a:solidFill>
                  <a:srgbClr val="FF0000"/>
                </a:solidFill>
              </a:rPr>
              <a:t>Disequilibrium </a:t>
            </a:r>
            <a:r>
              <a:rPr lang="en-US" altLang="en-US" dirty="0">
                <a:solidFill>
                  <a:srgbClr val="FF0000"/>
                </a:solidFill>
              </a:rPr>
              <a:t>occurs when the quantity supplied does not equal the quantity demanded.</a:t>
            </a:r>
          </a:p>
          <a:p>
            <a:pPr marL="0" indent="0">
              <a:buNone/>
            </a:pP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64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do surpluses occur?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AA7B-1A17-8848-8D01-C74FE419C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A surplus occurs when quantity supplied is greater than quantity demanded.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do shortages occur?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AA7B-1A17-8848-8D01-C74FE419C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A shortage is a situation in which quantity demanded is greater than quantity supplied.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68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712" y="3810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How can a market in disequilibrium be restored to equilibrium?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AA7B-1A17-8848-8D01-C74FE419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1336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Prices in a particular market can be easily changed in order to restore equilibrium.</a:t>
            </a:r>
          </a:p>
        </p:txBody>
      </p:sp>
    </p:spTree>
    <p:extLst>
      <p:ext uri="{BB962C8B-B14F-4D97-AF65-F5344CB8AC3E}">
        <p14:creationId xmlns:p14="http://schemas.microsoft.com/office/powerpoint/2010/main" val="22680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62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How must prices be changed to solve the problems of surplus and shortage?</a:t>
            </a:r>
            <a:br>
              <a:rPr lang="en-US" altLang="en-US" dirty="0"/>
            </a:br>
            <a:r>
              <a:rPr lang="en-US" altLang="en-US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AA7B-1A17-8848-8D01-C74FE419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1336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there is a surplus, then prices must be shifted downward to encourage greater demand.</a:t>
            </a: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there is a shortage, then prices can be raised to discourage demand.</a:t>
            </a: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Both actions will restore the market to equilibrium.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2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Macintosh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Baskerville</vt:lpstr>
      <vt:lpstr>Calibri</vt:lpstr>
      <vt:lpstr>Calibri Light</vt:lpstr>
      <vt:lpstr>Office Theme</vt:lpstr>
      <vt:lpstr>REVIEW 6. Changes in Market Equilibrium</vt:lpstr>
      <vt:lpstr>How does equilibrium differ from disequilibrium? </vt:lpstr>
      <vt:lpstr>Why do surpluses occur? </vt:lpstr>
      <vt:lpstr>Why do shortages occur? </vt:lpstr>
      <vt:lpstr>How can a market in disequilibrium be restored to equilibrium? </vt:lpstr>
      <vt:lpstr>How must prices be changed to solve the problems of surplus and shortage?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Eric</dc:creator>
  <cp:lastModifiedBy>Brent Eric</cp:lastModifiedBy>
  <cp:revision>2</cp:revision>
  <dcterms:created xsi:type="dcterms:W3CDTF">2018-12-11T17:44:38Z</dcterms:created>
  <dcterms:modified xsi:type="dcterms:W3CDTF">2018-12-11T19:32:43Z</dcterms:modified>
</cp:coreProperties>
</file>